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86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14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47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55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9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79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03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2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86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39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BEB8-4C72-944F-A98E-81FD32B29E52}" type="datetimeFigureOut">
              <a:rPr lang="de-DE" smtClean="0"/>
              <a:t>12.03.16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B076-3B76-AC49-939A-B7F1A0B0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85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Jahrestrainingsplan_Downloa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400"/>
            <a:ext cx="914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4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Jahrestrainingsplan_Downloa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400"/>
            <a:ext cx="914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36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Mathias Priebe</dc:creator>
  <cp:lastModifiedBy>Mathias Priebe</cp:lastModifiedBy>
  <cp:revision>1</cp:revision>
  <dcterms:created xsi:type="dcterms:W3CDTF">2016-03-12T10:59:10Z</dcterms:created>
  <dcterms:modified xsi:type="dcterms:W3CDTF">2016-03-12T11:03:27Z</dcterms:modified>
</cp:coreProperties>
</file>